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9"/>
  </p:notesMasterIdLst>
  <p:sldIdLst>
    <p:sldId id="273" r:id="rId2"/>
    <p:sldId id="265" r:id="rId3"/>
    <p:sldId id="264" r:id="rId4"/>
    <p:sldId id="274" r:id="rId5"/>
    <p:sldId id="275" r:id="rId6"/>
    <p:sldId id="286" r:id="rId7"/>
    <p:sldId id="276" r:id="rId8"/>
    <p:sldId id="282" r:id="rId9"/>
    <p:sldId id="281" r:id="rId10"/>
    <p:sldId id="277" r:id="rId11"/>
    <p:sldId id="278" r:id="rId12"/>
    <p:sldId id="279" r:id="rId13"/>
    <p:sldId id="285" r:id="rId14"/>
    <p:sldId id="283" r:id="rId15"/>
    <p:sldId id="284" r:id="rId16"/>
    <p:sldId id="280" r:id="rId17"/>
    <p:sldId id="287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F3FD"/>
    <a:srgbClr val="52A8FB"/>
    <a:srgbClr val="CCCCCC"/>
    <a:srgbClr val="FA059E"/>
    <a:srgbClr val="9DFF06"/>
    <a:srgbClr val="0CC5FF"/>
    <a:srgbClr val="96DAF3"/>
    <a:srgbClr val="34E4E1"/>
    <a:srgbClr val="5EC8D2"/>
    <a:srgbClr val="E81C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1"/>
    <p:restoredTop sz="94658"/>
  </p:normalViewPr>
  <p:slideViewPr>
    <p:cSldViewPr snapToGrid="0">
      <p:cViewPr varScale="1">
        <p:scale>
          <a:sx n="106" d="100"/>
          <a:sy n="106" d="100"/>
        </p:scale>
        <p:origin x="2048" y="480"/>
      </p:cViewPr>
      <p:guideLst>
        <p:guide orient="horz" pos="2160"/>
        <p:guide pos="2880"/>
      </p:guideLst>
    </p:cSldViewPr>
  </p:slideViewPr>
  <p:notesTextViewPr>
    <p:cViewPr>
      <p:scale>
        <a:sx n="35" d="100"/>
        <a:sy n="3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141A7F-6E3D-0C45-9469-A7DB932F9FCA}" type="datetimeFigureOut">
              <a:rPr lang="en-US" smtClean="0"/>
              <a:t>2/19/25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C341CA-46A1-9946-A270-B221BC01B7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037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6D2C0F-B23F-07DA-E06C-2213CE1192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7F7D136-D619-18EA-C89A-EA0DA0381E0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B1424D3-8A30-AFF7-23E8-91926D8681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B41D70-8B33-D0ED-F7B3-74031788ECD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341CA-46A1-9946-A270-B221BC01B75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6269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D5CE77-57E5-7C8B-65A0-B3E8A3A206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B16C38-F5B5-0CB6-0895-1FC0C36B866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C5860E6-1466-7294-75E1-CAB74B2485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DD99E8-5041-11E1-1EB9-50D8179D8B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341CA-46A1-9946-A270-B221BC01B75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7318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97460D-94E3-E9D0-03C4-5D46EF9FAD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BF356CF-43A2-875B-0D0F-4D3BDCEF18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F941EF-DDBB-A8F4-4998-A41E888F64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09B489-BD1E-DE25-4D99-612E023070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341CA-46A1-9946-A270-B221BC01B75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7596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110242-61BB-98A0-D154-A6BDE2169A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FEF3D5E-4128-CE5E-58A9-5385B73C9D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39E6023-EB5E-2AF0-76CD-2860DF76C2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0C4027-C50F-DCC0-8B77-86040F2E5C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341CA-46A1-9946-A270-B221BC01B75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8701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CAE248-7EE1-D2AA-6D05-57BC6450BA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FA0A1AB-D2D4-0C58-54A7-575F952E2C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61CA48C-1105-FAF6-4FA9-304102E0A8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E385E9-C45E-33C1-7B29-6DBDAE6D5F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341CA-46A1-9946-A270-B221BC01B75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700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A9CBA-E31F-F8E5-EEFF-940E586BB1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513B5B1-8D03-0019-1D21-C75006E0A1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938343-AE55-329E-8D4C-65C5C5EF8F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30217C-D202-9F60-B7F2-498D8FC1B2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341CA-46A1-9946-A270-B221BC01B75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9593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0D2E3E-8A90-9555-606D-E599D9B88A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944730C-A0A1-82C0-2A18-F524EB6159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7B37C7F-B1EF-743D-B8DB-6F3525DC47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19991B-6314-8B9A-B48B-69A78E130F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341CA-46A1-9946-A270-B221BC01B75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2381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D91ADA-4280-2540-BDE5-D203ACE975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A4D7CD6-DD69-0B14-CA39-2D515EDB4E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88AA73-E2E9-F3C0-3A03-CCDE2A7A50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C9DE93-BD93-F60E-D9E9-142689AA67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341CA-46A1-9946-A270-B221BC01B75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5575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D30D41-001E-E106-0C52-79C433870F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B04E77-A2DD-0E55-66B7-9D3F0E79F7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76132B-C7AB-ADC3-BE0A-084FD9953E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DFFD5E-69AC-86F7-A067-FD1EE0533A2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341CA-46A1-9946-A270-B221BC01B75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8339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C1DDDA-FF6C-CE5C-6CA1-995637DA5F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003164A-C7D8-369C-E029-31B43F189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243D8A-01E1-E9F8-3869-ECA5DEF442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CC02B1-8FF7-142F-ECFB-C0C47FDA50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341CA-46A1-9946-A270-B221BC01B75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8222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22D847-E45D-697A-DF15-1E15116CCC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06AF21-A220-D4FE-94CD-B0F536D043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F6C108-89F6-5ACE-F7D4-83CF8C1DFF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3EF6BD-87F7-CF38-A128-C1BC51070F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341CA-46A1-9946-A270-B221BC01B75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7131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B61C0A-44F8-2330-DCFC-5A7DAA85AA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1708096-A5BA-632F-8301-89B9EDBA0F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D3C34C2-22AE-49AC-7E16-1249932762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764713-DFDA-A352-57C1-D0B14DADD2A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341CA-46A1-9946-A270-B221BC01B75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9806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5051C9-EED7-F82D-FEB6-8D35D4DC27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382B0BF-F6C9-60B2-1E33-38DBA21C1A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784F9DD-77A0-9AB8-1950-6A849BBF3B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BD346B-05C6-8A74-96F5-B0128F0256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341CA-46A1-9946-A270-B221BC01B75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9887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626D85-5C06-E2DB-6BD8-2BCE9CDA91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9E96BFC-06F6-47F8-C8FF-C4C1B5E124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35F27B-B0D7-09FD-F7D9-BF7508B2E6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E2E600-DFE4-4714-E258-43E41EBE17D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341CA-46A1-9946-A270-B221BC01B75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1058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1E349F-F03F-5417-9BC5-72FA90F587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664C285-B2C5-4BF7-9F9A-A7C025E826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0D0D0FB-0A6C-A777-9975-B5F8B4A7C6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08DD9A-F2B1-B525-DED0-4BCE147CE8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341CA-46A1-9946-A270-B221BC01B75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5706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3A290F-60DE-03B3-1827-62718134D8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AE54D7C-B7F0-4BB4-AECC-56D89A17E6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95033D-D7D0-8AB8-8140-5F674C5407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0C597C-2E71-366D-9C63-15752AEBC4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341CA-46A1-9946-A270-B221BC01B75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7643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3CC031-CA7C-0519-9E09-4504DDBA74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CC95FB1-07BD-DCD1-5CEC-B37F4A1124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2742750-1DC6-A4DB-9F8C-A0E42CE696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9DC6C2-7ABE-5372-56A7-65749E423B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341CA-46A1-9946-A270-B221BC01B75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8159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9F10C-8D07-0C49-B6B3-487FFA92C2C5}" type="datetimeFigureOut">
              <a:rPr lang="en-US" smtClean="0"/>
              <a:t>2/19/25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A70B4-CF89-4E42-80D4-C01CC862FE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0168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9F10C-8D07-0C49-B6B3-487FFA92C2C5}" type="datetimeFigureOut">
              <a:rPr lang="en-US" smtClean="0"/>
              <a:t>2/19/25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A70B4-CF89-4E42-80D4-C01CC862FE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8208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9F10C-8D07-0C49-B6B3-487FFA92C2C5}" type="datetimeFigureOut">
              <a:rPr lang="en-US" smtClean="0"/>
              <a:t>2/19/25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A70B4-CF89-4E42-80D4-C01CC862FE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174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9F10C-8D07-0C49-B6B3-487FFA92C2C5}" type="datetimeFigureOut">
              <a:rPr lang="en-US" smtClean="0"/>
              <a:t>2/19/25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A70B4-CF89-4E42-80D4-C01CC862FE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9251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9F10C-8D07-0C49-B6B3-487FFA92C2C5}" type="datetimeFigureOut">
              <a:rPr lang="en-US" smtClean="0"/>
              <a:t>2/19/25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A70B4-CF89-4E42-80D4-C01CC862FE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467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9F10C-8D07-0C49-B6B3-487FFA92C2C5}" type="datetimeFigureOut">
              <a:rPr lang="en-US" smtClean="0"/>
              <a:t>2/19/25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A70B4-CF89-4E42-80D4-C01CC862FE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5198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9F10C-8D07-0C49-B6B3-487FFA92C2C5}" type="datetimeFigureOut">
              <a:rPr lang="en-US" smtClean="0"/>
              <a:t>2/19/25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A70B4-CF89-4E42-80D4-C01CC862FE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61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9F10C-8D07-0C49-B6B3-487FFA92C2C5}" type="datetimeFigureOut">
              <a:rPr lang="en-US" smtClean="0"/>
              <a:t>2/19/25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A70B4-CF89-4E42-80D4-C01CC862FE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8056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9F10C-8D07-0C49-B6B3-487FFA92C2C5}" type="datetimeFigureOut">
              <a:rPr lang="en-US" smtClean="0"/>
              <a:t>2/19/25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A70B4-CF89-4E42-80D4-C01CC862FE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551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9F10C-8D07-0C49-B6B3-487FFA92C2C5}" type="datetimeFigureOut">
              <a:rPr lang="en-US" smtClean="0"/>
              <a:t>2/19/25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A70B4-CF89-4E42-80D4-C01CC862FE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5902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9F10C-8D07-0C49-B6B3-487FFA92C2C5}" type="datetimeFigureOut">
              <a:rPr lang="en-US" smtClean="0"/>
              <a:t>2/19/25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A70B4-CF89-4E42-80D4-C01CC862FE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562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819F10C-8D07-0C49-B6B3-487FFA92C2C5}" type="datetimeFigureOut">
              <a:rPr lang="en-US" smtClean="0"/>
              <a:t>2/19/25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00A70B4-CF89-4E42-80D4-C01CC862FE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892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43E1339-EC6E-7061-1056-9FE23300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06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62A0F30-AC5E-09AA-AA7F-0DAC0705E9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2550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9DB748D-DA75-2669-713F-35F0F84407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48869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43A57DC-2B15-E9A3-FA38-3C94AB9F09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28886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454E4D3-9911-67F1-EBB8-431B21106A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1375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3F8B029-5C56-0807-64E8-089D36CD60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78487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D1CB673-1942-00BE-3DC8-5F8517CD53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98039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6D28677-99AF-566D-AA12-6279065284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66045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6149D2E-FFD8-7676-5D1D-BA4A3DE092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06852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1908BD6-DA5B-63C2-2AE2-948512A579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45461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FDAF781-0586-8F2F-0ACC-414F382227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30448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FC67820-CEE9-661C-95FF-19B3AE6A63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56462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9A9F882-05FF-B998-4053-B47815CB85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64200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46E146C-DFF8-5231-8679-79E18F7AAA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6497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460D836-56DB-72A9-B882-D0664C86C8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11465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6EDDF7F-1ED9-633B-822E-9922DE5B41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7462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D57710C-4920-2AF1-D233-24D7A426EF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26742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2816</TotalTime>
  <Words>17</Words>
  <Application>Microsoft Macintosh PowerPoint</Application>
  <PresentationFormat>On-screen Show (4:3)</PresentationFormat>
  <Paragraphs>17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42</cp:revision>
  <dcterms:created xsi:type="dcterms:W3CDTF">2025-02-17T16:50:20Z</dcterms:created>
  <dcterms:modified xsi:type="dcterms:W3CDTF">2025-02-19T15:51:44Z</dcterms:modified>
</cp:coreProperties>
</file>